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261" r:id="rId3"/>
    <p:sldId id="256" r:id="rId4"/>
    <p:sldId id="257" r:id="rId5"/>
    <p:sldId id="264" r:id="rId6"/>
    <p:sldId id="260" r:id="rId7"/>
    <p:sldId id="262" r:id="rId8"/>
    <p:sldId id="263" r:id="rId9"/>
    <p:sldId id="258" r:id="rId10"/>
    <p:sldId id="259" r:id="rId11"/>
    <p:sldId id="265" r:id="rId12"/>
  </p:sldIdLst>
  <p:sldSz cx="12192000" cy="6858000"/>
  <p:notesSz cx="6858000" cy="9144000"/>
  <p:embeddedFontLst>
    <p:embeddedFont>
      <p:font typeface="Gill Sans" panose="020B060402020202020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gZpWyW64N0U26xCDxCLjHptmeJ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3831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8737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4547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Dikey Metin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0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bg>
      <p:bgPr>
        <a:solidFill>
          <a:schemeClr val="accent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 Bilgisi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ş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8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5" name="Google Shape;85;p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6" name="Google Shape;86;p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7" name="Google Shape;87;p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SET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745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/>
          <p:nvPr/>
        </p:nvSpPr>
        <p:spPr>
          <a:xfrm>
            <a:off x="1465533" y="337480"/>
            <a:ext cx="9923956" cy="46162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GB" sz="2400" dirty="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Family relationships today are not as strong as they used to </a:t>
            </a:r>
            <a:r>
              <a:rPr lang="en-GB" sz="2400" dirty="0" smtClean="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be</a:t>
            </a:r>
            <a:r>
              <a:rPr lang="tr-TR" sz="2400" dirty="0" smtClean="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lang="en-US" sz="2400" b="0" i="0" u="none" strike="noStrike" cap="none" dirty="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3" name="Google Shape;123;p5"/>
          <p:cNvSpPr txBox="1"/>
          <p:nvPr/>
        </p:nvSpPr>
        <p:spPr>
          <a:xfrm>
            <a:off x="526562" y="1766443"/>
            <a:ext cx="4526606" cy="5232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0" i="0" u="none" strike="noStrike" cap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Step 1: Introduction </a:t>
            </a:r>
            <a:endParaRPr/>
          </a:p>
        </p:txBody>
      </p:sp>
      <p:sp>
        <p:nvSpPr>
          <p:cNvPr id="124" name="Google Shape;124;p5"/>
          <p:cNvSpPr txBox="1"/>
          <p:nvPr/>
        </p:nvSpPr>
        <p:spPr>
          <a:xfrm>
            <a:off x="526562" y="3441873"/>
            <a:ext cx="4526605" cy="8309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0" i="0" u="none" strike="noStrike" cap="none" dirty="0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Step 2:  Solution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0" i="0" u="none" strike="noStrike" cap="none" dirty="0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	</a:t>
            </a:r>
            <a:r>
              <a:rPr lang="tr-TR" sz="2400" b="0" i="0" u="none" strike="noStrike" cap="none" dirty="0" smtClean="0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Advantage </a:t>
            </a:r>
            <a:r>
              <a:rPr lang="tr-TR" sz="2400" b="0" i="0" u="none" strike="noStrike" cap="none" dirty="0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/ </a:t>
            </a:r>
            <a:r>
              <a:rPr lang="tr-TR" sz="2400" b="0" i="0" u="none" strike="noStrike" cap="none" dirty="0" err="1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Disadvantage</a:t>
            </a:r>
            <a:endParaRPr dirty="0"/>
          </a:p>
        </p:txBody>
      </p:sp>
      <p:sp>
        <p:nvSpPr>
          <p:cNvPr id="125" name="Google Shape;125;p5"/>
          <p:cNvSpPr txBox="1"/>
          <p:nvPr/>
        </p:nvSpPr>
        <p:spPr>
          <a:xfrm>
            <a:off x="526562" y="5399333"/>
            <a:ext cx="4526606" cy="46166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Step 3: Conclusion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7371553" y="1640177"/>
            <a:ext cx="4293885" cy="40011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Introduce the problem. </a:t>
            </a:r>
            <a:endParaRPr/>
          </a:p>
        </p:txBody>
      </p:sp>
      <p:sp>
        <p:nvSpPr>
          <p:cNvPr id="127" name="Google Shape;127;p5"/>
          <p:cNvSpPr txBox="1"/>
          <p:nvPr/>
        </p:nvSpPr>
        <p:spPr>
          <a:xfrm>
            <a:off x="7371552" y="2245022"/>
            <a:ext cx="4293885" cy="36933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Talk about the possible causes.</a:t>
            </a:r>
            <a:endParaRPr/>
          </a:p>
        </p:txBody>
      </p:sp>
      <p:sp>
        <p:nvSpPr>
          <p:cNvPr id="128" name="Google Shape;128;p5"/>
          <p:cNvSpPr txBox="1"/>
          <p:nvPr/>
        </p:nvSpPr>
        <p:spPr>
          <a:xfrm>
            <a:off x="7371554" y="3441873"/>
            <a:ext cx="4293883" cy="36933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Talk about the solution you have chosen.</a:t>
            </a:r>
            <a:endParaRPr/>
          </a:p>
        </p:txBody>
      </p:sp>
      <p:sp>
        <p:nvSpPr>
          <p:cNvPr id="129" name="Google Shape;129;p5"/>
          <p:cNvSpPr txBox="1"/>
          <p:nvPr/>
        </p:nvSpPr>
        <p:spPr>
          <a:xfrm>
            <a:off x="7371554" y="3990717"/>
            <a:ext cx="4293883" cy="646331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Give one advantage / disadvantage of your solution</a:t>
            </a:r>
            <a:endParaRPr/>
          </a:p>
        </p:txBody>
      </p:sp>
      <p:sp>
        <p:nvSpPr>
          <p:cNvPr id="130" name="Google Shape;130;p5"/>
          <p:cNvSpPr txBox="1"/>
          <p:nvPr/>
        </p:nvSpPr>
        <p:spPr>
          <a:xfrm>
            <a:off x="7371554" y="5377767"/>
            <a:ext cx="4293883" cy="646331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Wrap up what you have talked and make a conclusion </a:t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5672988" y="1679563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5665176" y="2268984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5665175" y="3484859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5672988" y="4010071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5672988" y="5450438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127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7175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title"/>
          </p:nvPr>
        </p:nvSpPr>
        <p:spPr>
          <a:xfrm>
            <a:off x="2231135" y="1920240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Gill Sans"/>
              <a:buNone/>
            </a:pPr>
            <a:r>
              <a:rPr lang="tr-TR" sz="6000" b="1"/>
              <a:t>TASK 1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2878425" y="3749040"/>
            <a:ext cx="6435149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Gill Sans"/>
              <a:buNone/>
            </a:pPr>
            <a:r>
              <a:rPr lang="tr-TR" sz="4800" b="1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rPr>
              <a:t>DISCUSSION</a:t>
            </a:r>
            <a:endParaRPr sz="6000" b="1" i="0" u="none" strike="noStrike" cap="none">
              <a:solidFill>
                <a:srgbClr val="262626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/>
          <p:nvPr/>
        </p:nvSpPr>
        <p:spPr>
          <a:xfrm>
            <a:off x="2253092" y="3429000"/>
            <a:ext cx="8062548" cy="1609593"/>
          </a:xfrm>
          <a:prstGeom prst="rect">
            <a:avLst/>
          </a:prstGeom>
          <a:solidFill>
            <a:srgbClr val="FFFFFF"/>
          </a:solidFill>
          <a:ln w="3810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ill Sans"/>
              <a:buNone/>
            </a:pPr>
            <a:r>
              <a:rPr lang="tr-TR" sz="2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Please discuss the following statement by giving</a:t>
            </a:r>
            <a:r>
              <a:rPr lang="tr-TR" sz="2800" b="0" i="0" u="sng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 for </a:t>
            </a:r>
            <a:r>
              <a:rPr lang="tr-TR" sz="2800" b="1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OR</a:t>
            </a:r>
            <a:r>
              <a:rPr lang="tr-TR" sz="2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tr-TR" sz="2800" b="0" i="0" u="sng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against</a:t>
            </a:r>
            <a:r>
              <a:rPr lang="tr-TR" sz="2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 arguments.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ill Sans"/>
              <a:buNone/>
            </a:pPr>
            <a:endParaRPr sz="2400" b="0" i="0" u="none" strike="noStrike" cap="none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792104" y="1260230"/>
            <a:ext cx="10984523" cy="1060939"/>
          </a:xfrm>
          <a:prstGeom prst="rect">
            <a:avLst/>
          </a:prstGeom>
          <a:solidFill>
            <a:srgbClr val="FFFFFF"/>
          </a:solidFill>
          <a:ln w="3810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ill Sans"/>
              <a:buNone/>
            </a:pPr>
            <a:r>
              <a:rPr lang="tr-TR" sz="24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rPr>
              <a:t>PUBLIC TRANSPORTATION IS MORE CONVENIENT AND SUSTAINABLE THAN OWNING A CAR</a:t>
            </a:r>
            <a:endParaRPr sz="2400" b="0" i="0" u="none" strike="noStrike" cap="none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2231135" y="1920240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Gill Sans"/>
              <a:buNone/>
            </a:pPr>
            <a:r>
              <a:rPr lang="tr-TR" sz="6000" b="1"/>
              <a:t>TASK 2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2740473" y="3749041"/>
            <a:ext cx="6711051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 fontScale="92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ill Sans"/>
              <a:buNone/>
            </a:pPr>
            <a:r>
              <a:rPr lang="tr-TR" sz="4800" b="1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rPr>
              <a:t>PROBLEM-SOLUTION</a:t>
            </a:r>
            <a:endParaRPr sz="6000" b="1" i="0" u="none" strike="noStrike" cap="none">
              <a:solidFill>
                <a:srgbClr val="262626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246371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/>
          <p:nvPr/>
        </p:nvSpPr>
        <p:spPr>
          <a:xfrm>
            <a:off x="1465533" y="337480"/>
            <a:ext cx="9923956" cy="83099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0" i="0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Nowadays more and more people are becoming obese which needs immediate attention and action.</a:t>
            </a:r>
            <a:endParaRPr sz="2400" b="0" i="0" u="none" strike="noStrike" cap="none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3" name="Google Shape;123;p5"/>
          <p:cNvSpPr txBox="1"/>
          <p:nvPr/>
        </p:nvSpPr>
        <p:spPr>
          <a:xfrm>
            <a:off x="526562" y="1766443"/>
            <a:ext cx="4526606" cy="5232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0" i="0" u="none" strike="noStrike" cap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Step 1: Introduction </a:t>
            </a:r>
            <a:endParaRPr/>
          </a:p>
        </p:txBody>
      </p:sp>
      <p:sp>
        <p:nvSpPr>
          <p:cNvPr id="124" name="Google Shape;124;p5"/>
          <p:cNvSpPr txBox="1"/>
          <p:nvPr/>
        </p:nvSpPr>
        <p:spPr>
          <a:xfrm>
            <a:off x="526562" y="3441873"/>
            <a:ext cx="4526605" cy="8309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0" i="0" u="none" strike="noStrike" cap="none" dirty="0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Step 2:  Solution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0" i="0" u="none" strike="noStrike" cap="none" dirty="0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	</a:t>
            </a:r>
            <a:r>
              <a:rPr lang="tr-TR" sz="2400" b="0" i="0" u="none" strike="noStrike" cap="none" dirty="0" smtClean="0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Advantage </a:t>
            </a:r>
            <a:r>
              <a:rPr lang="tr-TR" sz="2400" b="0" i="0" u="none" strike="noStrike" cap="none" dirty="0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/ </a:t>
            </a:r>
            <a:r>
              <a:rPr lang="tr-TR" sz="2400" b="0" i="0" u="none" strike="noStrike" cap="none" dirty="0" err="1">
                <a:solidFill>
                  <a:srgbClr val="00B050"/>
                </a:solidFill>
                <a:latin typeface="Gill Sans"/>
                <a:ea typeface="Gill Sans"/>
                <a:cs typeface="Gill Sans"/>
                <a:sym typeface="Gill Sans"/>
              </a:rPr>
              <a:t>Disadvantage</a:t>
            </a:r>
            <a:endParaRPr dirty="0"/>
          </a:p>
        </p:txBody>
      </p:sp>
      <p:sp>
        <p:nvSpPr>
          <p:cNvPr id="125" name="Google Shape;125;p5"/>
          <p:cNvSpPr txBox="1"/>
          <p:nvPr/>
        </p:nvSpPr>
        <p:spPr>
          <a:xfrm>
            <a:off x="526562" y="5399333"/>
            <a:ext cx="4526606" cy="46166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Step 3: Conclusion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7371553" y="1640177"/>
            <a:ext cx="4293885" cy="40011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Introduce the problem. </a:t>
            </a:r>
            <a:endParaRPr/>
          </a:p>
        </p:txBody>
      </p:sp>
      <p:sp>
        <p:nvSpPr>
          <p:cNvPr id="127" name="Google Shape;127;p5"/>
          <p:cNvSpPr txBox="1"/>
          <p:nvPr/>
        </p:nvSpPr>
        <p:spPr>
          <a:xfrm>
            <a:off x="7371552" y="2245022"/>
            <a:ext cx="4293885" cy="36933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Talk about the possible causes.</a:t>
            </a:r>
            <a:endParaRPr/>
          </a:p>
        </p:txBody>
      </p:sp>
      <p:sp>
        <p:nvSpPr>
          <p:cNvPr id="128" name="Google Shape;128;p5"/>
          <p:cNvSpPr txBox="1"/>
          <p:nvPr/>
        </p:nvSpPr>
        <p:spPr>
          <a:xfrm>
            <a:off x="7371554" y="3441873"/>
            <a:ext cx="4293883" cy="36933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Talk about the solution you have chosen.</a:t>
            </a:r>
            <a:endParaRPr/>
          </a:p>
        </p:txBody>
      </p:sp>
      <p:sp>
        <p:nvSpPr>
          <p:cNvPr id="129" name="Google Shape;129;p5"/>
          <p:cNvSpPr txBox="1"/>
          <p:nvPr/>
        </p:nvSpPr>
        <p:spPr>
          <a:xfrm>
            <a:off x="7371554" y="3990717"/>
            <a:ext cx="4293883" cy="646331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Give one advantage / disadvantage of your solution</a:t>
            </a:r>
            <a:endParaRPr/>
          </a:p>
        </p:txBody>
      </p:sp>
      <p:sp>
        <p:nvSpPr>
          <p:cNvPr id="130" name="Google Shape;130;p5"/>
          <p:cNvSpPr txBox="1"/>
          <p:nvPr/>
        </p:nvSpPr>
        <p:spPr>
          <a:xfrm>
            <a:off x="7371554" y="5377767"/>
            <a:ext cx="4293883" cy="646331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Wrap up what you have talked and make a conclusion </a:t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5672988" y="1679563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5665176" y="2268984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5665175" y="3484859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5672988" y="4010071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5672988" y="5450438"/>
            <a:ext cx="855785" cy="35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127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SET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123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title"/>
          </p:nvPr>
        </p:nvSpPr>
        <p:spPr>
          <a:xfrm>
            <a:off x="2231135" y="1920240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Gill Sans"/>
              <a:buNone/>
            </a:pPr>
            <a:r>
              <a:rPr lang="tr-TR" sz="6000" b="1"/>
              <a:t>TASK 1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2878425" y="3749040"/>
            <a:ext cx="6435149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Gill Sans"/>
              <a:buNone/>
            </a:pPr>
            <a:r>
              <a:rPr lang="tr-TR" sz="4800" b="1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rPr>
              <a:t>DISCUSSION</a:t>
            </a:r>
            <a:endParaRPr sz="6000" b="1" i="0" u="none" strike="noStrike" cap="none">
              <a:solidFill>
                <a:srgbClr val="262626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36721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/>
        </p:nvSpPr>
        <p:spPr>
          <a:xfrm>
            <a:off x="2253092" y="3429000"/>
            <a:ext cx="8062548" cy="1609593"/>
          </a:xfrm>
          <a:prstGeom prst="rect">
            <a:avLst/>
          </a:prstGeom>
          <a:solidFill>
            <a:srgbClr val="FFFFFF"/>
          </a:solidFill>
          <a:ln w="3810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ill Sans"/>
              <a:buNone/>
            </a:pPr>
            <a:r>
              <a:rPr lang="tr-TR" sz="2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Please discuss the following statement by giving</a:t>
            </a:r>
            <a:r>
              <a:rPr lang="tr-TR" sz="2800" b="0" i="0" u="sng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 for </a:t>
            </a:r>
            <a:r>
              <a:rPr lang="tr-TR" sz="2800" b="1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OR</a:t>
            </a:r>
            <a:r>
              <a:rPr lang="tr-TR" sz="2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tr-TR" sz="2800" b="0" i="0" u="sng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against</a:t>
            </a:r>
            <a:r>
              <a:rPr lang="tr-TR" sz="2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 arguments.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ill Sans"/>
              <a:buNone/>
            </a:pPr>
            <a:endParaRPr sz="2400" b="0" i="0" u="none" strike="noStrike" cap="none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92104" y="1260230"/>
            <a:ext cx="10984523" cy="1060939"/>
          </a:xfrm>
          <a:prstGeom prst="rect">
            <a:avLst/>
          </a:prstGeom>
          <a:solidFill>
            <a:srgbClr val="FFFFFF"/>
          </a:solidFill>
          <a:ln w="3810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400"/>
              <a:buFont typeface="Gill Sans"/>
              <a:buNone/>
            </a:pPr>
            <a:r>
              <a:rPr lang="tr-TR" sz="2400" b="0" i="0" u="none" strike="noStrike" cap="none">
                <a:solidFill>
                  <a:srgbClr val="374151"/>
                </a:solidFill>
                <a:latin typeface="Gill Sans"/>
                <a:ea typeface="Gill Sans"/>
                <a:cs typeface="Gill Sans"/>
                <a:sym typeface="Gill Sans"/>
              </a:rPr>
              <a:t>IN THE NEAR FUTURE, MANY PEOPLE WILL TRAVEL TO SPACE</a:t>
            </a:r>
            <a:endParaRPr sz="2400" b="0" i="0" u="none" strike="noStrike" cap="none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2231135" y="1920240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Gill Sans"/>
              <a:buNone/>
            </a:pPr>
            <a:r>
              <a:rPr lang="tr-TR" sz="6000" b="1"/>
              <a:t>TASK 2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2740473" y="3749041"/>
            <a:ext cx="6711051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 fontScale="92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ill Sans"/>
              <a:buNone/>
            </a:pPr>
            <a:r>
              <a:rPr lang="tr-TR" sz="4800" b="1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rPr>
              <a:t>PROBLEM-SOLUTION</a:t>
            </a:r>
            <a:endParaRPr sz="6000" b="1" i="0" u="none" strike="noStrike" cap="none">
              <a:solidFill>
                <a:srgbClr val="262626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186</Words>
  <Application>Microsoft Office PowerPoint</Application>
  <PresentationFormat>Geniş ekran</PresentationFormat>
  <Paragraphs>34</Paragraphs>
  <Slides>10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Gill Sans</vt:lpstr>
      <vt:lpstr>Arial</vt:lpstr>
      <vt:lpstr>Paket</vt:lpstr>
      <vt:lpstr>Paket</vt:lpstr>
      <vt:lpstr>SET 1</vt:lpstr>
      <vt:lpstr>TASK 1</vt:lpstr>
      <vt:lpstr>PowerPoint Sunusu</vt:lpstr>
      <vt:lpstr>TASK 2</vt:lpstr>
      <vt:lpstr>PowerPoint Sunusu</vt:lpstr>
      <vt:lpstr>SET 2</vt:lpstr>
      <vt:lpstr>TASK 1</vt:lpstr>
      <vt:lpstr>PowerPoint Sunusu</vt:lpstr>
      <vt:lpstr>TASK 2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 1</dc:title>
  <dc:creator>Deniz GÖKSU ATMACA</dc:creator>
  <cp:lastModifiedBy>Windows Kullanıcısı</cp:lastModifiedBy>
  <cp:revision>1</cp:revision>
  <dcterms:created xsi:type="dcterms:W3CDTF">2022-08-10T12:08:22Z</dcterms:created>
  <dcterms:modified xsi:type="dcterms:W3CDTF">2025-05-22T08:51:30Z</dcterms:modified>
</cp:coreProperties>
</file>