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  <p:sldMasterId id="214748366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y="6858000" cx="12192000"/>
  <p:notesSz cx="6858000" cy="9144000"/>
  <p:embeddedFontLst>
    <p:embeddedFont>
      <p:font typeface="Gill Sans"/>
      <p:regular r:id="rId16"/>
      <p:bold r:id="rId1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8" roundtripDataSignature="AMtx7mgsCJMJbhRbIs557ypTaMFqoEKdN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GillSans-bold.fntdata"/><Relationship Id="rId16" Type="http://schemas.openxmlformats.org/officeDocument/2006/relationships/font" Target="fonts/GillSans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18" Type="http://customschemas.google.com/relationships/presentationmetadata" Target="meta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6" name="Google Shape;96;p2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1" name="Google Shape;101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7" name="Google Shape;107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3" name="Google Shape;113;p2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9" name="Google Shape;119;p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7" name="Google Shape;137;p2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2" name="Google Shape;142;p2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8" name="Google Shape;148;p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4" name="Google Shape;154;p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0" name="Google Shape;160;p2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şlık ve İçerik" type="obj">
  <p:cSld name="OBJECT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7"/>
          <p:cNvSpPr txBox="1"/>
          <p:nvPr>
            <p:ph type="title"/>
          </p:nvPr>
        </p:nvSpPr>
        <p:spPr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cap="sq" cmpd="sng" w="31750">
            <a:solidFill>
              <a:srgbClr val="404040"/>
            </a:solidFill>
            <a:prstDash val="solid"/>
            <a:miter lim="80"/>
            <a:headEnd len="sm" w="sm" type="none"/>
            <a:tailEnd len="sm" w="sm" type="none"/>
          </a:ln>
        </p:spPr>
        <p:txBody>
          <a:bodyPr anchorCtr="0" anchor="ctr" bIns="182875" lIns="182875" spcFirstLastPara="1" rIns="182875" wrap="square" tIns="182875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7"/>
          <p:cNvSpPr txBox="1"/>
          <p:nvPr>
            <p:ph idx="1" type="body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14" name="Google Shape;14;p7"/>
          <p:cNvSpPr txBox="1"/>
          <p:nvPr>
            <p:ph idx="10" type="dt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7"/>
          <p:cNvSpPr txBox="1"/>
          <p:nvPr>
            <p:ph idx="11" type="ftr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7"/>
          <p:cNvSpPr/>
          <p:nvPr>
            <p:ph idx="12" type="sldNum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69804"/>
            </a:srgbClr>
          </a:solidFill>
          <a:ln>
            <a:noFill/>
          </a:ln>
        </p:spPr>
        <p:txBody>
          <a:bodyPr anchorCtr="0" anchor="ctr" bIns="45700" lIns="18275" spcFirstLastPara="1" rIns="18275" wrap="square" tIns="4570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şlık Slaydı" type="title">
  <p:cSld name="TITLE">
    <p:bg>
      <p:bgPr>
        <a:solidFill>
          <a:schemeClr val="accent2"/>
        </a:solidFill>
      </p:bgPr>
    </p:bg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9"/>
          <p:cNvSpPr txBox="1"/>
          <p:nvPr>
            <p:ph type="ctrTitle"/>
          </p:nvPr>
        </p:nvSpPr>
        <p:spPr>
          <a:xfrm>
            <a:off x="1600200" y="2386744"/>
            <a:ext cx="8991600" cy="1645920"/>
          </a:xfrm>
          <a:prstGeom prst="rect">
            <a:avLst/>
          </a:prstGeom>
          <a:solidFill>
            <a:srgbClr val="FFFFFF"/>
          </a:solidFill>
          <a:ln cap="flat" cmpd="sng" w="38100">
            <a:solidFill>
              <a:srgbClr val="40404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1" anchor="ctr" bIns="182875" lIns="274300" spcFirstLastPara="1" rIns="274300" wrap="square" tIns="182875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800"/>
              <a:buFont typeface="Gill Sans"/>
              <a:buNone/>
              <a:defRPr sz="3800">
                <a:solidFill>
                  <a:srgbClr val="262626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9"/>
          <p:cNvSpPr txBox="1"/>
          <p:nvPr>
            <p:ph idx="1" type="subTitle"/>
          </p:nvPr>
        </p:nvSpPr>
        <p:spPr>
          <a:xfrm>
            <a:off x="2695194" y="4352544"/>
            <a:ext cx="6801612" cy="12398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FEFEFE"/>
                </a:solidFill>
              </a:defRPr>
            </a:lvl1pPr>
            <a:lvl2pPr lvl="1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20" name="Google Shape;20;p9"/>
          <p:cNvSpPr txBox="1"/>
          <p:nvPr>
            <p:ph idx="10" type="dt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9"/>
          <p:cNvSpPr txBox="1"/>
          <p:nvPr>
            <p:ph idx="11" type="ftr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9"/>
          <p:cNvSpPr/>
          <p:nvPr>
            <p:ph idx="12" type="sldNum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69804"/>
            </a:srgbClr>
          </a:solidFill>
          <a:ln>
            <a:noFill/>
          </a:ln>
        </p:spPr>
        <p:txBody>
          <a:bodyPr anchorCtr="0" anchor="ctr" bIns="45700" lIns="18275" spcFirstLastPara="1" rIns="18275" wrap="square" tIns="4570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ölüm Üst Bilgisi" type="secHead">
  <p:cSld name="SECTION_HEADER">
    <p:bg>
      <p:bgPr>
        <a:solidFill>
          <a:schemeClr val="accent1"/>
        </a:solidFill>
      </p:bgPr>
    </p:bg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1"/>
          <p:cNvSpPr txBox="1"/>
          <p:nvPr>
            <p:ph type="title"/>
          </p:nvPr>
        </p:nvSpPr>
        <p:spPr>
          <a:xfrm>
            <a:off x="1600200" y="2386744"/>
            <a:ext cx="8991600" cy="1645920"/>
          </a:xfrm>
          <a:prstGeom prst="rect">
            <a:avLst/>
          </a:prstGeom>
          <a:solidFill>
            <a:srgbClr val="FFFFFF"/>
          </a:solidFill>
          <a:ln cap="flat" cmpd="sng" w="38100">
            <a:solidFill>
              <a:srgbClr val="40404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1" anchor="ctr" bIns="182875" lIns="274300" spcFirstLastPara="1" rIns="274300" wrap="square" tIns="182875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800"/>
              <a:buFont typeface="Gill Sans"/>
              <a:buNone/>
              <a:defRPr sz="3800">
                <a:solidFill>
                  <a:srgbClr val="262626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1"/>
          <p:cNvSpPr txBox="1"/>
          <p:nvPr>
            <p:ph idx="1" type="body"/>
          </p:nvPr>
        </p:nvSpPr>
        <p:spPr>
          <a:xfrm>
            <a:off x="2695194" y="4352465"/>
            <a:ext cx="6801612" cy="1265082"/>
          </a:xfrm>
          <a:prstGeom prst="rect">
            <a:avLst/>
          </a:prstGeom>
          <a:noFill/>
          <a:ln>
            <a:noFill/>
          </a:ln>
        </p:spPr>
        <p:txBody>
          <a:bodyPr anchorCtr="1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sz="20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sz="2000">
                <a:solidFill>
                  <a:schemeClr val="lt1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sz="1800">
                <a:solidFill>
                  <a:schemeClr val="lt1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>
                <a:solidFill>
                  <a:schemeClr val="lt1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>
                <a:solidFill>
                  <a:schemeClr val="lt1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>
                <a:solidFill>
                  <a:schemeClr val="lt1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>
                <a:solidFill>
                  <a:schemeClr val="lt1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>
                <a:solidFill>
                  <a:schemeClr val="lt1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6" name="Google Shape;26;p11"/>
          <p:cNvSpPr txBox="1"/>
          <p:nvPr>
            <p:ph idx="10" type="dt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1"/>
          <p:cNvSpPr txBox="1"/>
          <p:nvPr>
            <p:ph idx="11" type="ftr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11"/>
          <p:cNvSpPr/>
          <p:nvPr>
            <p:ph idx="12" type="sldNum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69804"/>
            </a:srgbClr>
          </a:solidFill>
          <a:ln>
            <a:noFill/>
          </a:ln>
        </p:spPr>
        <p:txBody>
          <a:bodyPr anchorCtr="0" anchor="ctr" bIns="45700" lIns="18275" spcFirstLastPara="1" rIns="18275" wrap="square" tIns="4570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İki İçerik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2"/>
          <p:cNvSpPr txBox="1"/>
          <p:nvPr>
            <p:ph type="title"/>
          </p:nvPr>
        </p:nvSpPr>
        <p:spPr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cap="sq" cmpd="sng" w="31750">
            <a:solidFill>
              <a:srgbClr val="404040"/>
            </a:solidFill>
            <a:prstDash val="solid"/>
            <a:miter lim="80"/>
            <a:headEnd len="sm" w="sm" type="none"/>
            <a:tailEnd len="sm" w="sm" type="none"/>
          </a:ln>
        </p:spPr>
        <p:txBody>
          <a:bodyPr anchorCtr="0" anchor="ctr" bIns="182875" lIns="182875" spcFirstLastPara="1" rIns="182875" wrap="square" tIns="182875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2"/>
          <p:cNvSpPr txBox="1"/>
          <p:nvPr>
            <p:ph idx="1" type="body"/>
          </p:nvPr>
        </p:nvSpPr>
        <p:spPr>
          <a:xfrm>
            <a:off x="1581912" y="2638044"/>
            <a:ext cx="4271771" cy="310198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12"/>
          <p:cNvSpPr txBox="1"/>
          <p:nvPr>
            <p:ph idx="2" type="body"/>
          </p:nvPr>
        </p:nvSpPr>
        <p:spPr>
          <a:xfrm>
            <a:off x="6338315" y="2638044"/>
            <a:ext cx="4270247" cy="310198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12"/>
          <p:cNvSpPr txBox="1"/>
          <p:nvPr>
            <p:ph idx="10" type="dt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12"/>
          <p:cNvSpPr txBox="1"/>
          <p:nvPr>
            <p:ph idx="11" type="ftr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2"/>
          <p:cNvSpPr/>
          <p:nvPr>
            <p:ph idx="12" type="sldNum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69804"/>
            </a:srgbClr>
          </a:solidFill>
          <a:ln>
            <a:noFill/>
          </a:ln>
        </p:spPr>
        <p:txBody>
          <a:bodyPr anchorCtr="0" anchor="ctr" bIns="45700" lIns="18275" spcFirstLastPara="1" rIns="18275" wrap="square" tIns="4570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Karşılaştırma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3"/>
          <p:cNvSpPr txBox="1"/>
          <p:nvPr>
            <p:ph idx="1" type="body"/>
          </p:nvPr>
        </p:nvSpPr>
        <p:spPr>
          <a:xfrm>
            <a:off x="1583436" y="2313433"/>
            <a:ext cx="4270248" cy="704087"/>
          </a:xfrm>
          <a:prstGeom prst="rect">
            <a:avLst/>
          </a:prstGeom>
          <a:noFill/>
          <a:ln>
            <a:noFill/>
          </a:ln>
        </p:spPr>
        <p:txBody>
          <a:bodyPr anchorCtr="1" anchor="b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900"/>
              <a:buNone/>
              <a:defRPr b="0" sz="1900" cap="none">
                <a:solidFill>
                  <a:srgbClr val="6B8890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900"/>
              <a:buNone/>
              <a:defRPr b="1" sz="1900"/>
            </a:lvl2pPr>
            <a:lvl3pPr indent="-2286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9pPr>
          </a:lstStyle>
          <a:p/>
        </p:txBody>
      </p:sp>
      <p:sp>
        <p:nvSpPr>
          <p:cNvPr id="38" name="Google Shape;38;p13"/>
          <p:cNvSpPr txBox="1"/>
          <p:nvPr>
            <p:ph idx="2" type="body"/>
          </p:nvPr>
        </p:nvSpPr>
        <p:spPr>
          <a:xfrm>
            <a:off x="1583436" y="3143250"/>
            <a:ext cx="4270248" cy="259677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39" name="Google Shape;39;p13"/>
          <p:cNvSpPr txBox="1"/>
          <p:nvPr>
            <p:ph idx="3" type="body"/>
          </p:nvPr>
        </p:nvSpPr>
        <p:spPr>
          <a:xfrm>
            <a:off x="6338316" y="3143250"/>
            <a:ext cx="4253484" cy="259677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4pPr>
            <a:lvl5pPr indent="-3302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Char char="•"/>
              <a:defRPr/>
            </a:lvl5pPr>
            <a:lvl6pPr indent="-3429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3"/>
          <p:cNvSpPr txBox="1"/>
          <p:nvPr>
            <p:ph idx="4" type="body"/>
          </p:nvPr>
        </p:nvSpPr>
        <p:spPr>
          <a:xfrm>
            <a:off x="6338316" y="2313433"/>
            <a:ext cx="4270248" cy="704087"/>
          </a:xfrm>
          <a:prstGeom prst="rect">
            <a:avLst/>
          </a:prstGeom>
          <a:noFill/>
          <a:ln>
            <a:noFill/>
          </a:ln>
        </p:spPr>
        <p:txBody>
          <a:bodyPr anchorCtr="1" anchor="b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900"/>
              <a:buNone/>
              <a:defRPr b="0" sz="1900" cap="none">
                <a:solidFill>
                  <a:srgbClr val="6B8890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900"/>
              <a:buNone/>
              <a:defRPr b="1" sz="1900"/>
            </a:lvl2pPr>
            <a:lvl3pPr indent="-2286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13"/>
          <p:cNvSpPr txBox="1"/>
          <p:nvPr>
            <p:ph idx="10" type="dt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3"/>
          <p:cNvSpPr txBox="1"/>
          <p:nvPr>
            <p:ph idx="11" type="ftr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3"/>
          <p:cNvSpPr/>
          <p:nvPr>
            <p:ph idx="12" type="sldNum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69804"/>
            </a:srgbClr>
          </a:solidFill>
          <a:ln>
            <a:noFill/>
          </a:ln>
        </p:spPr>
        <p:txBody>
          <a:bodyPr anchorCtr="0" anchor="ctr" bIns="45700" lIns="18275" spcFirstLastPara="1" rIns="18275" wrap="square" tIns="4570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  <p:sp>
        <p:nvSpPr>
          <p:cNvPr id="44" name="Google Shape;44;p13"/>
          <p:cNvSpPr txBox="1"/>
          <p:nvPr>
            <p:ph type="title"/>
          </p:nvPr>
        </p:nvSpPr>
        <p:spPr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cap="sq" cmpd="sng" w="31750">
            <a:solidFill>
              <a:srgbClr val="404040"/>
            </a:solidFill>
            <a:prstDash val="solid"/>
            <a:miter lim="80"/>
            <a:headEnd len="sm" w="sm" type="none"/>
            <a:tailEnd len="sm" w="sm" type="none"/>
          </a:ln>
        </p:spPr>
        <p:txBody>
          <a:bodyPr anchorCtr="0" anchor="ctr" bIns="182875" lIns="182875" spcFirstLastPara="1" rIns="182875" wrap="square" tIns="182875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Yalnızca Başlık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4"/>
          <p:cNvSpPr txBox="1"/>
          <p:nvPr>
            <p:ph type="title"/>
          </p:nvPr>
        </p:nvSpPr>
        <p:spPr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cap="sq" cmpd="sng" w="31750">
            <a:solidFill>
              <a:srgbClr val="404040"/>
            </a:solidFill>
            <a:prstDash val="solid"/>
            <a:miter lim="80"/>
            <a:headEnd len="sm" w="sm" type="none"/>
            <a:tailEnd len="sm" w="sm" type="none"/>
          </a:ln>
        </p:spPr>
        <p:txBody>
          <a:bodyPr anchorCtr="0" anchor="ctr" bIns="182875" lIns="182875" spcFirstLastPara="1" rIns="182875" wrap="square" tIns="182875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4"/>
          <p:cNvSpPr txBox="1"/>
          <p:nvPr>
            <p:ph idx="10" type="dt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4"/>
          <p:cNvSpPr txBox="1"/>
          <p:nvPr>
            <p:ph idx="11" type="ftr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14"/>
          <p:cNvSpPr/>
          <p:nvPr>
            <p:ph idx="12" type="sldNum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69804"/>
            </a:srgbClr>
          </a:solidFill>
          <a:ln>
            <a:noFill/>
          </a:ln>
        </p:spPr>
        <p:txBody>
          <a:bodyPr anchorCtr="0" anchor="ctr" bIns="45700" lIns="18275" spcFirstLastPara="1" rIns="18275" wrap="square" tIns="4570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oş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5"/>
          <p:cNvSpPr txBox="1"/>
          <p:nvPr>
            <p:ph idx="10" type="dt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5"/>
          <p:cNvSpPr txBox="1"/>
          <p:nvPr>
            <p:ph idx="11" type="ftr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5"/>
          <p:cNvSpPr/>
          <p:nvPr>
            <p:ph idx="12" type="sldNum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69804"/>
            </a:srgbClr>
          </a:solidFill>
          <a:ln>
            <a:noFill/>
          </a:ln>
        </p:spPr>
        <p:txBody>
          <a:bodyPr anchorCtr="0" anchor="ctr" bIns="45700" lIns="18275" spcFirstLastPara="1" rIns="18275" wrap="square" tIns="4570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şlıklı İçerik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6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" name="Google Shape;56;p16"/>
          <p:cNvSpPr txBox="1"/>
          <p:nvPr>
            <p:ph type="title"/>
          </p:nvPr>
        </p:nvSpPr>
        <p:spPr>
          <a:xfrm>
            <a:off x="804672" y="2243828"/>
            <a:ext cx="4486656" cy="1141497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40404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1" anchor="ctr" bIns="182875" lIns="182875" spcFirstLastPara="1" rIns="182875" wrap="square" tIns="182875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200"/>
              <a:buFont typeface="Gill Sans"/>
              <a:buNone/>
              <a:defRPr sz="2200">
                <a:solidFill>
                  <a:srgbClr val="262626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6"/>
          <p:cNvSpPr txBox="1"/>
          <p:nvPr>
            <p:ph idx="1" type="body"/>
          </p:nvPr>
        </p:nvSpPr>
        <p:spPr>
          <a:xfrm>
            <a:off x="6736080" y="804672"/>
            <a:ext cx="4815840" cy="52486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925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900"/>
              <a:buChar char="•"/>
              <a:defRPr sz="1900">
                <a:solidFill>
                  <a:schemeClr val="dk1"/>
                </a:solidFill>
              </a:defRPr>
            </a:lvl1pPr>
            <a:lvl2pPr indent="-3302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Char char="•"/>
              <a:defRPr sz="1600">
                <a:solidFill>
                  <a:schemeClr val="dk1"/>
                </a:solidFill>
              </a:defRPr>
            </a:lvl2pPr>
            <a:lvl3pPr indent="-3302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Char char="•"/>
              <a:defRPr sz="1600">
                <a:solidFill>
                  <a:schemeClr val="dk1"/>
                </a:solidFill>
              </a:defRPr>
            </a:lvl3pPr>
            <a:lvl4pPr indent="-3302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Char char="•"/>
              <a:defRPr sz="1600">
                <a:solidFill>
                  <a:schemeClr val="dk1"/>
                </a:solidFill>
              </a:defRPr>
            </a:lvl4pPr>
            <a:lvl5pPr indent="-3302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Char char="•"/>
              <a:defRPr sz="1600">
                <a:solidFill>
                  <a:schemeClr val="dk1"/>
                </a:solidFill>
              </a:defRPr>
            </a:lvl5pPr>
            <a:lvl6pPr indent="-3302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Char char="•"/>
              <a:defRPr sz="1600"/>
            </a:lvl9pPr>
          </a:lstStyle>
          <a:p/>
        </p:txBody>
      </p:sp>
      <p:sp>
        <p:nvSpPr>
          <p:cNvPr id="58" name="Google Shape;58;p16"/>
          <p:cNvSpPr txBox="1"/>
          <p:nvPr>
            <p:ph idx="2" type="body"/>
          </p:nvPr>
        </p:nvSpPr>
        <p:spPr>
          <a:xfrm>
            <a:off x="1115568" y="3549918"/>
            <a:ext cx="3794760" cy="2194036"/>
          </a:xfrm>
          <a:prstGeom prst="rect">
            <a:avLst/>
          </a:prstGeom>
          <a:noFill/>
          <a:ln>
            <a:noFill/>
          </a:ln>
        </p:spPr>
        <p:txBody>
          <a:bodyPr anchorCtr="1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500"/>
              <a:buNone/>
              <a:defRPr sz="1500">
                <a:solidFill>
                  <a:srgbClr val="FFFFF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 sz="1400"/>
            </a:lvl2pPr>
            <a:lvl3pPr indent="-2286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00"/>
              <a:buNone/>
              <a:defRPr sz="1200"/>
            </a:lvl3pPr>
            <a:lvl4pPr indent="-2286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4pPr>
            <a:lvl5pPr indent="-2286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5pPr>
            <a:lvl6pPr indent="-2286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6pPr>
            <a:lvl7pPr indent="-2286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7pPr>
            <a:lvl8pPr indent="-2286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8pPr>
            <a:lvl9pPr indent="-2286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sp>
        <p:nvSpPr>
          <p:cNvPr id="59" name="Google Shape;59;p16"/>
          <p:cNvSpPr txBox="1"/>
          <p:nvPr>
            <p:ph idx="10" type="dt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6"/>
          <p:cNvSpPr txBox="1"/>
          <p:nvPr>
            <p:ph idx="11" type="ftr"/>
          </p:nvPr>
        </p:nvSpPr>
        <p:spPr>
          <a:xfrm>
            <a:off x="804672" y="6236208"/>
            <a:ext cx="5124797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FFFFFF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6"/>
          <p:cNvSpPr/>
          <p:nvPr>
            <p:ph idx="12" type="sldNum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69804"/>
            </a:srgbClr>
          </a:solidFill>
          <a:ln>
            <a:noFill/>
          </a:ln>
        </p:spPr>
        <p:txBody>
          <a:bodyPr anchorCtr="0" anchor="ctr" bIns="45700" lIns="18275" spcFirstLastPara="1" rIns="18275" wrap="square" tIns="4570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şlıklı Resim" type="picTx">
  <p:cSld name="PICTURE_WITH_CAPTION_TEXT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" name="Google Shape;64;p17"/>
          <p:cNvSpPr txBox="1"/>
          <p:nvPr>
            <p:ph type="title"/>
          </p:nvPr>
        </p:nvSpPr>
        <p:spPr>
          <a:xfrm>
            <a:off x="808523" y="2243828"/>
            <a:ext cx="4494998" cy="113464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40404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1" anchor="ctr" bIns="182875" lIns="182875" spcFirstLastPara="1" rIns="182875" wrap="square" tIns="182875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200"/>
              <a:buFont typeface="Gill Sans"/>
              <a:buNone/>
              <a:defRPr sz="2200">
                <a:solidFill>
                  <a:srgbClr val="262626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17"/>
          <p:cNvSpPr/>
          <p:nvPr>
            <p:ph idx="2" type="pic"/>
          </p:nvPr>
        </p:nvSpPr>
        <p:spPr>
          <a:xfrm>
            <a:off x="6095999" y="0"/>
            <a:ext cx="6102097" cy="6858000"/>
          </a:xfrm>
          <a:prstGeom prst="rect">
            <a:avLst/>
          </a:prstGeom>
          <a:solidFill>
            <a:srgbClr val="BFBFBF"/>
          </a:solidFill>
          <a:ln>
            <a:noFill/>
          </a:ln>
        </p:spPr>
      </p:sp>
      <p:sp>
        <p:nvSpPr>
          <p:cNvPr id="66" name="Google Shape;66;p17"/>
          <p:cNvSpPr txBox="1"/>
          <p:nvPr>
            <p:ph idx="1" type="body"/>
          </p:nvPr>
        </p:nvSpPr>
        <p:spPr>
          <a:xfrm>
            <a:off x="1115568" y="3549918"/>
            <a:ext cx="3794760" cy="2194037"/>
          </a:xfrm>
          <a:prstGeom prst="rect">
            <a:avLst/>
          </a:prstGeom>
          <a:noFill/>
          <a:ln>
            <a:noFill/>
          </a:ln>
        </p:spPr>
        <p:txBody>
          <a:bodyPr anchorCtr="1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500"/>
              <a:buNone/>
              <a:defRPr sz="1500">
                <a:solidFill>
                  <a:srgbClr val="FFFFF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 sz="1400"/>
            </a:lvl2pPr>
            <a:lvl3pPr indent="-2286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00"/>
              <a:buNone/>
              <a:defRPr sz="1200"/>
            </a:lvl3pPr>
            <a:lvl4pPr indent="-2286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4pPr>
            <a:lvl5pPr indent="-2286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5pPr>
            <a:lvl6pPr indent="-2286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6pPr>
            <a:lvl7pPr indent="-2286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7pPr>
            <a:lvl8pPr indent="-2286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8pPr>
            <a:lvl9pPr indent="-2286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/>
        </p:txBody>
      </p:sp>
      <p:sp>
        <p:nvSpPr>
          <p:cNvPr id="67" name="Google Shape;67;p17"/>
          <p:cNvSpPr txBox="1"/>
          <p:nvPr>
            <p:ph idx="10" type="dt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FFFFFF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7"/>
          <p:cNvSpPr txBox="1"/>
          <p:nvPr>
            <p:ph idx="11" type="ftr"/>
          </p:nvPr>
        </p:nvSpPr>
        <p:spPr>
          <a:xfrm>
            <a:off x="804672" y="6236208"/>
            <a:ext cx="5124797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FFFFFF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7"/>
          <p:cNvSpPr/>
          <p:nvPr>
            <p:ph idx="12" type="sldNum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69804"/>
            </a:srgbClr>
          </a:solidFill>
          <a:ln>
            <a:noFill/>
          </a:ln>
        </p:spPr>
        <p:txBody>
          <a:bodyPr anchorCtr="0" anchor="ctr" bIns="45700" lIns="18275" spcFirstLastPara="1" rIns="18275" wrap="square" tIns="4570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şlık ve Dikey Metin" type="vertTx">
  <p:cSld name="VERTICAL_TEXT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8"/>
          <p:cNvSpPr txBox="1"/>
          <p:nvPr>
            <p:ph type="title"/>
          </p:nvPr>
        </p:nvSpPr>
        <p:spPr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cap="sq" cmpd="sng" w="31750">
            <a:solidFill>
              <a:srgbClr val="404040"/>
            </a:solidFill>
            <a:prstDash val="solid"/>
            <a:miter lim="80"/>
            <a:headEnd len="sm" w="sm" type="none"/>
            <a:tailEnd len="sm" w="sm" type="none"/>
          </a:ln>
        </p:spPr>
        <p:txBody>
          <a:bodyPr anchorCtr="0" anchor="ctr" bIns="182875" lIns="182875" spcFirstLastPara="1" rIns="182875" wrap="square" tIns="182875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8"/>
          <p:cNvSpPr txBox="1"/>
          <p:nvPr>
            <p:ph idx="1" type="body"/>
          </p:nvPr>
        </p:nvSpPr>
        <p:spPr>
          <a:xfrm rot="5400000">
            <a:off x="4545009" y="324172"/>
            <a:ext cx="3101983" cy="77297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73" name="Google Shape;73;p18"/>
          <p:cNvSpPr txBox="1"/>
          <p:nvPr>
            <p:ph idx="10" type="dt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8"/>
          <p:cNvSpPr txBox="1"/>
          <p:nvPr>
            <p:ph idx="11" type="ftr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8"/>
          <p:cNvSpPr/>
          <p:nvPr>
            <p:ph idx="12" type="sldNum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69804"/>
            </a:srgbClr>
          </a:solidFill>
          <a:ln>
            <a:noFill/>
          </a:ln>
        </p:spPr>
        <p:txBody>
          <a:bodyPr anchorCtr="0" anchor="ctr" bIns="45700" lIns="18275" spcFirstLastPara="1" rIns="18275" wrap="square" tIns="4570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key Başlık ve Metin" type="vertTitleAndTx">
  <p:cSld name="VERTICAL_TITLE_AND_VERTICAL_TEXT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9"/>
          <p:cNvSpPr txBox="1"/>
          <p:nvPr>
            <p:ph type="title"/>
          </p:nvPr>
        </p:nvSpPr>
        <p:spPr>
          <a:xfrm rot="5400000">
            <a:off x="6810676" y="2779696"/>
            <a:ext cx="4983480" cy="1298608"/>
          </a:xfrm>
          <a:prstGeom prst="rect">
            <a:avLst/>
          </a:prstGeom>
          <a:solidFill>
            <a:srgbClr val="FFFFFF"/>
          </a:solidFill>
          <a:ln cap="sq" cmpd="sng" w="31750">
            <a:solidFill>
              <a:srgbClr val="404040"/>
            </a:solidFill>
            <a:prstDash val="solid"/>
            <a:miter lim="80"/>
            <a:headEnd len="sm" w="sm" type="none"/>
            <a:tailEnd len="sm" w="sm" type="none"/>
          </a:ln>
        </p:spPr>
        <p:txBody>
          <a:bodyPr anchorCtr="0" anchor="ctr" bIns="182875" lIns="182875" spcFirstLastPara="1" rIns="182875" wrap="square" tIns="182875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9"/>
          <p:cNvSpPr txBox="1"/>
          <p:nvPr>
            <p:ph idx="1" type="body"/>
          </p:nvPr>
        </p:nvSpPr>
        <p:spPr>
          <a:xfrm rot="5400000">
            <a:off x="2838641" y="329756"/>
            <a:ext cx="4983480" cy="619848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9"/>
          <p:cNvSpPr txBox="1"/>
          <p:nvPr>
            <p:ph idx="10" type="dt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9"/>
          <p:cNvSpPr txBox="1"/>
          <p:nvPr>
            <p:ph idx="11" type="ftr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9"/>
          <p:cNvSpPr/>
          <p:nvPr>
            <p:ph idx="12" type="sldNum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69804"/>
            </a:srgbClr>
          </a:solidFill>
          <a:ln>
            <a:noFill/>
          </a:ln>
        </p:spPr>
        <p:txBody>
          <a:bodyPr anchorCtr="0" anchor="ctr" bIns="45700" lIns="18275" spcFirstLastPara="1" rIns="18275" wrap="square" tIns="4570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şlık Slaydı" type="title">
  <p:cSld name="TITLE">
    <p:bg>
      <p:bgPr>
        <a:solidFill>
          <a:schemeClr val="accent2"/>
        </a:solidFill>
      </p:bgPr>
    </p:bg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0"/>
          <p:cNvSpPr txBox="1"/>
          <p:nvPr>
            <p:ph type="ctrTitle"/>
          </p:nvPr>
        </p:nvSpPr>
        <p:spPr>
          <a:xfrm>
            <a:off x="1600200" y="2386744"/>
            <a:ext cx="8991600" cy="1645920"/>
          </a:xfrm>
          <a:prstGeom prst="rect">
            <a:avLst/>
          </a:prstGeom>
          <a:solidFill>
            <a:srgbClr val="FFFFFF"/>
          </a:solidFill>
          <a:ln cap="flat" cmpd="sng" w="38100">
            <a:solidFill>
              <a:srgbClr val="40404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1" anchor="ctr" bIns="182875" lIns="274300" spcFirstLastPara="1" rIns="274300" wrap="square" tIns="182875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800"/>
              <a:buFont typeface="Gill Sans"/>
              <a:buNone/>
              <a:defRPr sz="3800">
                <a:solidFill>
                  <a:srgbClr val="262626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0"/>
          <p:cNvSpPr txBox="1"/>
          <p:nvPr>
            <p:ph idx="1" type="subTitle"/>
          </p:nvPr>
        </p:nvSpPr>
        <p:spPr>
          <a:xfrm>
            <a:off x="2695194" y="4352544"/>
            <a:ext cx="6801612" cy="12398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FEFEFE"/>
                </a:solidFill>
              </a:defRPr>
            </a:lvl1pPr>
            <a:lvl2pPr lvl="1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91" name="Google Shape;91;p10"/>
          <p:cNvSpPr txBox="1"/>
          <p:nvPr>
            <p:ph idx="10" type="dt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p10"/>
          <p:cNvSpPr txBox="1"/>
          <p:nvPr>
            <p:ph idx="11" type="ftr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3" name="Google Shape;93;p10"/>
          <p:cNvSpPr/>
          <p:nvPr>
            <p:ph idx="12" type="sldNum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69804"/>
            </a:srgbClr>
          </a:solidFill>
          <a:ln>
            <a:noFill/>
          </a:ln>
        </p:spPr>
        <p:txBody>
          <a:bodyPr anchorCtr="0" anchor="ctr" bIns="45700" lIns="18275" spcFirstLastPara="1" rIns="18275" wrap="square" tIns="4570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2F2F2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6"/>
          <p:cNvSpPr txBox="1"/>
          <p:nvPr>
            <p:ph type="title"/>
          </p:nvPr>
        </p:nvSpPr>
        <p:spPr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cap="sq" cmpd="sng" w="31750">
            <a:solidFill>
              <a:srgbClr val="404040"/>
            </a:solidFill>
            <a:prstDash val="solid"/>
            <a:miter lim="80"/>
            <a:headEnd len="sm" w="sm" type="none"/>
            <a:tailEnd len="sm" w="sm" type="none"/>
          </a:ln>
        </p:spPr>
        <p:txBody>
          <a:bodyPr anchorCtr="0" anchor="ctr" bIns="182875" lIns="182875" spcFirstLastPara="1" rIns="182875" wrap="square" tIns="182875">
            <a:normAutofit/>
          </a:bodyPr>
          <a:lstStyle>
            <a:lvl1pPr lv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800"/>
              <a:buFont typeface="Gill Sans"/>
              <a:buNone/>
              <a:defRPr b="0" i="0" sz="2800" u="none" cap="none" strike="noStrike">
                <a:solidFill>
                  <a:srgbClr val="262626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6"/>
          <p:cNvSpPr txBox="1"/>
          <p:nvPr>
            <p:ph idx="1" type="body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rgbClr val="262626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indent="-330200" lvl="1" marL="9144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rgbClr val="262626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indent="-330200" lvl="2" marL="13716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rgbClr val="262626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indent="-330200" lvl="3" marL="18288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rgbClr val="262626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indent="-330200" lvl="4" marL="22860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rgbClr val="262626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indent="-330200" lvl="5" marL="27432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indent="-330200" lvl="6" marL="32004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indent="-330200" lvl="7" marL="36576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indent="-330200" lvl="8" marL="41148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/>
        </p:txBody>
      </p:sp>
      <p:sp>
        <p:nvSpPr>
          <p:cNvPr id="8" name="Google Shape;8;p6"/>
          <p:cNvSpPr txBox="1"/>
          <p:nvPr>
            <p:ph idx="10" type="dt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5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/>
        </p:txBody>
      </p:sp>
      <p:sp>
        <p:nvSpPr>
          <p:cNvPr id="9" name="Google Shape;9;p6"/>
          <p:cNvSpPr txBox="1"/>
          <p:nvPr>
            <p:ph idx="11" type="ftr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5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/>
        </p:txBody>
      </p:sp>
      <p:sp>
        <p:nvSpPr>
          <p:cNvPr id="10" name="Google Shape;10;p6"/>
          <p:cNvSpPr/>
          <p:nvPr>
            <p:ph idx="12" type="sldNum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69804"/>
            </a:srgbClr>
          </a:solidFill>
          <a:ln>
            <a:noFill/>
          </a:ln>
        </p:spPr>
        <p:txBody>
          <a:bodyPr anchorCtr="0" anchor="ctr" bIns="45700" lIns="18275" spcFirstLastPara="1" rIns="18275" wrap="square" tIns="45700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indent="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indent="0" lvl="2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indent="0" lvl="3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indent="0" lvl="4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indent="0" lvl="5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indent="0" lvl="6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indent="0" lvl="7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indent="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8"/>
          <p:cNvSpPr txBox="1"/>
          <p:nvPr>
            <p:ph type="title"/>
          </p:nvPr>
        </p:nvSpPr>
        <p:spPr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cap="sq" cmpd="sng" w="31750">
            <a:solidFill>
              <a:srgbClr val="404040"/>
            </a:solidFill>
            <a:prstDash val="solid"/>
            <a:miter lim="80"/>
            <a:headEnd len="sm" w="sm" type="none"/>
            <a:tailEnd len="sm" w="sm" type="none"/>
          </a:ln>
        </p:spPr>
        <p:txBody>
          <a:bodyPr anchorCtr="0" anchor="ctr" bIns="182875" lIns="182875" spcFirstLastPara="1" rIns="182875" wrap="square" tIns="182875">
            <a:normAutofit/>
          </a:bodyPr>
          <a:lstStyle>
            <a:lvl1pPr lv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800"/>
              <a:buFont typeface="Gill Sans"/>
              <a:buNone/>
              <a:defRPr b="0" i="0" sz="2800" u="none" cap="none" strike="noStrike">
                <a:solidFill>
                  <a:srgbClr val="262626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4" name="Google Shape;84;p8"/>
          <p:cNvSpPr txBox="1"/>
          <p:nvPr>
            <p:ph idx="1" type="body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rgbClr val="FEFEFE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indent="-330200" lvl="1" marL="9144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rgbClr val="FEFEFE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indent="-330200" lvl="2" marL="13716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rgbClr val="FEFEFE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indent="-330200" lvl="3" marL="18288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rgbClr val="FEFEFE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indent="-330200" lvl="4" marL="22860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rgbClr val="FEFEFE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indent="-330200" lvl="5" marL="27432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indent="-330200" lvl="6" marL="32004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indent="-330200" lvl="7" marL="36576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indent="-330200" lvl="8" marL="41148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/>
        </p:txBody>
      </p:sp>
      <p:sp>
        <p:nvSpPr>
          <p:cNvPr id="85" name="Google Shape;85;p8"/>
          <p:cNvSpPr txBox="1"/>
          <p:nvPr>
            <p:ph idx="10" type="dt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5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/>
        </p:txBody>
      </p:sp>
      <p:sp>
        <p:nvSpPr>
          <p:cNvPr id="86" name="Google Shape;86;p8"/>
          <p:cNvSpPr txBox="1"/>
          <p:nvPr>
            <p:ph idx="11" type="ftr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5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/>
        </p:txBody>
      </p:sp>
      <p:sp>
        <p:nvSpPr>
          <p:cNvPr id="87" name="Google Shape;87;p8"/>
          <p:cNvSpPr/>
          <p:nvPr>
            <p:ph idx="12" type="sldNum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69804"/>
            </a:srgbClr>
          </a:solidFill>
          <a:ln>
            <a:noFill/>
          </a:ln>
        </p:spPr>
        <p:txBody>
          <a:bodyPr anchorCtr="0" anchor="ctr" bIns="45700" lIns="18275" spcFirstLastPara="1" rIns="18275" wrap="square" tIns="45700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indent="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indent="0" lvl="2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indent="0" lvl="3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indent="0" lvl="4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indent="0" lvl="5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indent="0" lvl="6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indent="0" lvl="7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indent="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type="title"/>
          </p:nvPr>
        </p:nvSpPr>
        <p:spPr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cap="sq" cmpd="sng" w="31750">
            <a:solidFill>
              <a:srgbClr val="404040"/>
            </a:solidFill>
            <a:prstDash val="solid"/>
            <a:miter lim="80"/>
            <a:headEnd len="sm" w="sm" type="none"/>
            <a:tailEnd len="sm" w="sm" type="none"/>
          </a:ln>
        </p:spPr>
        <p:txBody>
          <a:bodyPr anchorCtr="0" anchor="ctr" bIns="182875" lIns="182875" spcFirstLastPara="1" rIns="182875" wrap="square" tIns="182875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</a:pPr>
            <a:r>
              <a:rPr lang="tr-TR"/>
              <a:t>SET 1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2F2F2"/>
        </a:solidFill>
      </p:bgPr>
    </p:bg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"/>
          <p:cNvSpPr txBox="1"/>
          <p:nvPr>
            <p:ph type="title"/>
          </p:nvPr>
        </p:nvSpPr>
        <p:spPr>
          <a:xfrm>
            <a:off x="2231135" y="1920240"/>
            <a:ext cx="7729728" cy="1188720"/>
          </a:xfrm>
          <a:prstGeom prst="rect">
            <a:avLst/>
          </a:prstGeom>
          <a:solidFill>
            <a:srgbClr val="FFFFFF"/>
          </a:solidFill>
          <a:ln cap="sq" cmpd="sng" w="31750">
            <a:solidFill>
              <a:srgbClr val="404040"/>
            </a:solidFill>
            <a:prstDash val="solid"/>
            <a:miter lim="80"/>
            <a:headEnd len="sm" w="sm" type="none"/>
            <a:tailEnd len="sm" w="sm" type="none"/>
          </a:ln>
        </p:spPr>
        <p:txBody>
          <a:bodyPr anchorCtr="0" anchor="ctr" bIns="182875" lIns="182875" spcFirstLastPara="1" rIns="182875" wrap="square" tIns="182875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6000"/>
              <a:buFont typeface="Gill Sans"/>
              <a:buNone/>
            </a:pPr>
            <a:r>
              <a:rPr b="1" lang="tr-TR" sz="6000"/>
              <a:t>TASK 1</a:t>
            </a:r>
            <a:endParaRPr/>
          </a:p>
        </p:txBody>
      </p:sp>
      <p:sp>
        <p:nvSpPr>
          <p:cNvPr id="104" name="Google Shape;104;p1"/>
          <p:cNvSpPr txBox="1"/>
          <p:nvPr/>
        </p:nvSpPr>
        <p:spPr>
          <a:xfrm>
            <a:off x="2878425" y="3749040"/>
            <a:ext cx="6435149" cy="1188720"/>
          </a:xfrm>
          <a:prstGeom prst="rect">
            <a:avLst/>
          </a:prstGeom>
          <a:solidFill>
            <a:srgbClr val="FFFFFF"/>
          </a:solidFill>
          <a:ln cap="sq" cmpd="sng" w="31750">
            <a:solidFill>
              <a:srgbClr val="404040"/>
            </a:solidFill>
            <a:prstDash val="solid"/>
            <a:miter lim="80"/>
            <a:headEnd len="sm" w="sm" type="none"/>
            <a:tailEnd len="sm" w="sm" type="none"/>
          </a:ln>
        </p:spPr>
        <p:txBody>
          <a:bodyPr anchorCtr="0" anchor="ctr" bIns="182875" lIns="182875" spcFirstLastPara="1" rIns="182875" wrap="square" tIns="182875">
            <a:norm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800"/>
              <a:buFont typeface="Gill Sans"/>
              <a:buNone/>
            </a:pPr>
            <a:r>
              <a:rPr b="1" i="0" lang="tr-TR" sz="4800" u="none" cap="none" strike="noStrike">
                <a:solidFill>
                  <a:srgbClr val="262626"/>
                </a:solidFill>
                <a:latin typeface="Gill Sans"/>
                <a:ea typeface="Gill Sans"/>
                <a:cs typeface="Gill Sans"/>
                <a:sym typeface="Gill Sans"/>
              </a:rPr>
              <a:t>DISCUSSION</a:t>
            </a:r>
            <a:endParaRPr b="1" i="0" sz="6000" u="none" cap="none" strike="noStrike">
              <a:solidFill>
                <a:srgbClr val="262626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"/>
          <p:cNvSpPr txBox="1"/>
          <p:nvPr/>
        </p:nvSpPr>
        <p:spPr>
          <a:xfrm>
            <a:off x="2253092" y="3429000"/>
            <a:ext cx="8062548" cy="1609593"/>
          </a:xfrm>
          <a:prstGeom prst="rect">
            <a:avLst/>
          </a:prstGeom>
          <a:solidFill>
            <a:srgbClr val="FFFFFF"/>
          </a:solidFill>
          <a:ln cap="sq" cmpd="sng" w="38100">
            <a:solidFill>
              <a:srgbClr val="404040"/>
            </a:solidFill>
            <a:prstDash val="solid"/>
            <a:miter lim="80"/>
            <a:headEnd len="sm" w="sm" type="none"/>
            <a:tailEnd len="sm" w="sm" type="none"/>
          </a:ln>
        </p:spPr>
        <p:txBody>
          <a:bodyPr anchorCtr="1" anchor="ctr" bIns="182875" lIns="274300" spcFirstLastPara="1" rIns="274300" wrap="square" tIns="182875">
            <a:norm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Gill Sans"/>
              <a:buNone/>
            </a:pPr>
            <a:r>
              <a:rPr b="0" i="0" lang="tr-TR" sz="2800" u="none" cap="none" strike="noStrik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rPr>
              <a:t>Please discuss the following statement by giving</a:t>
            </a:r>
            <a:r>
              <a:rPr b="0" i="0" lang="tr-TR" sz="2800" u="sng" cap="none" strike="noStrik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rPr>
              <a:t> for </a:t>
            </a:r>
            <a:r>
              <a:rPr b="1" i="0" lang="tr-TR" sz="2800" u="none" cap="none" strike="noStrik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rPr>
              <a:t>OR</a:t>
            </a:r>
            <a:r>
              <a:rPr b="0" i="0" lang="tr-TR" sz="2800" u="none" cap="none" strike="noStrik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rPr>
              <a:t> </a:t>
            </a:r>
            <a:r>
              <a:rPr b="0" i="0" lang="tr-TR" sz="2800" u="sng" cap="none" strike="noStrik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rPr>
              <a:t>against</a:t>
            </a:r>
            <a:r>
              <a:rPr b="0" i="0" lang="tr-TR" sz="2800" u="none" cap="none" strike="noStrik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rPr>
              <a:t> arguments.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Gill Sans"/>
              <a:buNone/>
            </a:pPr>
            <a:r>
              <a:t/>
            </a:r>
            <a:endParaRPr b="0" i="0" sz="2400" u="none" cap="none" strike="noStrike">
              <a:solidFill>
                <a:schemeClr val="dk2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10" name="Google Shape;110;p2"/>
          <p:cNvSpPr txBox="1"/>
          <p:nvPr/>
        </p:nvSpPr>
        <p:spPr>
          <a:xfrm>
            <a:off x="792104" y="1260230"/>
            <a:ext cx="10984523" cy="1060939"/>
          </a:xfrm>
          <a:prstGeom prst="rect">
            <a:avLst/>
          </a:prstGeom>
          <a:solidFill>
            <a:srgbClr val="FFFFFF"/>
          </a:solidFill>
          <a:ln cap="sq" cmpd="sng" w="38100">
            <a:solidFill>
              <a:srgbClr val="404040"/>
            </a:solidFill>
            <a:prstDash val="solid"/>
            <a:miter lim="80"/>
            <a:headEnd len="sm" w="sm" type="none"/>
            <a:tailEnd len="sm" w="sm" type="none"/>
          </a:ln>
        </p:spPr>
        <p:txBody>
          <a:bodyPr anchorCtr="1" anchor="ctr" bIns="182875" lIns="274300" spcFirstLastPara="1" rIns="274300" wrap="square" tIns="182875">
            <a:norm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Gill Sans"/>
              <a:buNone/>
            </a:pPr>
            <a:r>
              <a:rPr b="0" i="0" lang="tr-TR" sz="2400" u="none" cap="none" strike="noStrike">
                <a:solidFill>
                  <a:srgbClr val="262626"/>
                </a:solidFill>
                <a:latin typeface="Gill Sans"/>
                <a:ea typeface="Gill Sans"/>
                <a:cs typeface="Gill Sans"/>
                <a:sym typeface="Gill Sans"/>
              </a:rPr>
              <a:t>TOURISM DOES MORE HARM THAN GOOD TO LOCAL COMMUNITIES.</a:t>
            </a:r>
            <a:endParaRPr b="0" i="0" sz="2400" u="none" cap="none" strike="noStrike">
              <a:solidFill>
                <a:schemeClr val="dk2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1"/>
          <p:cNvSpPr txBox="1"/>
          <p:nvPr>
            <p:ph type="title"/>
          </p:nvPr>
        </p:nvSpPr>
        <p:spPr>
          <a:xfrm>
            <a:off x="2231135" y="1920240"/>
            <a:ext cx="7729728" cy="1188720"/>
          </a:xfrm>
          <a:prstGeom prst="rect">
            <a:avLst/>
          </a:prstGeom>
          <a:solidFill>
            <a:srgbClr val="FFFFFF"/>
          </a:solidFill>
          <a:ln cap="sq" cmpd="sng" w="31750">
            <a:solidFill>
              <a:srgbClr val="404040"/>
            </a:solidFill>
            <a:prstDash val="solid"/>
            <a:miter lim="80"/>
            <a:headEnd len="sm" w="sm" type="none"/>
            <a:tailEnd len="sm" w="sm" type="none"/>
          </a:ln>
        </p:spPr>
        <p:txBody>
          <a:bodyPr anchorCtr="0" anchor="ctr" bIns="182875" lIns="182875" spcFirstLastPara="1" rIns="182875" wrap="square" tIns="182875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6000"/>
              <a:buFont typeface="Gill Sans"/>
              <a:buNone/>
            </a:pPr>
            <a:r>
              <a:rPr b="1" lang="tr-TR" sz="6000"/>
              <a:t>TASK 2</a:t>
            </a:r>
            <a:endParaRPr/>
          </a:p>
        </p:txBody>
      </p:sp>
      <p:sp>
        <p:nvSpPr>
          <p:cNvPr id="116" name="Google Shape;116;p21"/>
          <p:cNvSpPr txBox="1"/>
          <p:nvPr/>
        </p:nvSpPr>
        <p:spPr>
          <a:xfrm>
            <a:off x="2740473" y="3749041"/>
            <a:ext cx="6711051" cy="1188720"/>
          </a:xfrm>
          <a:prstGeom prst="rect">
            <a:avLst/>
          </a:prstGeom>
          <a:solidFill>
            <a:srgbClr val="FFFFFF"/>
          </a:solidFill>
          <a:ln cap="sq" cmpd="sng" w="31750">
            <a:solidFill>
              <a:srgbClr val="404040"/>
            </a:solidFill>
            <a:prstDash val="solid"/>
            <a:miter lim="80"/>
            <a:headEnd len="sm" w="sm" type="none"/>
            <a:tailEnd len="sm" w="sm" type="none"/>
          </a:ln>
        </p:spPr>
        <p:txBody>
          <a:bodyPr anchorCtr="0" anchor="ctr" bIns="182875" lIns="182875" spcFirstLastPara="1" rIns="182875" wrap="square" tIns="182875">
            <a:normAutofit fontScale="92500"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ct val="100000"/>
              <a:buFont typeface="Gill Sans"/>
              <a:buNone/>
            </a:pPr>
            <a:r>
              <a:rPr b="1" i="0" lang="tr-TR" sz="4800" u="none" cap="none" strike="noStrike">
                <a:solidFill>
                  <a:srgbClr val="262626"/>
                </a:solidFill>
                <a:latin typeface="Gill Sans"/>
                <a:ea typeface="Gill Sans"/>
                <a:cs typeface="Gill Sans"/>
                <a:sym typeface="Gill Sans"/>
              </a:rPr>
              <a:t>PROBLEM-SOLUTION</a:t>
            </a:r>
            <a:endParaRPr b="1" i="0" sz="6000" u="none" cap="none" strike="noStrike">
              <a:solidFill>
                <a:srgbClr val="262626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5"/>
          <p:cNvSpPr txBox="1"/>
          <p:nvPr/>
        </p:nvSpPr>
        <p:spPr>
          <a:xfrm>
            <a:off x="1465533" y="337480"/>
            <a:ext cx="9923956" cy="830956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tr-TR" sz="2400" u="none" cap="none" strike="noStrike">
                <a:solidFill>
                  <a:srgbClr val="0F0F0F"/>
                </a:solidFill>
                <a:latin typeface="Arial"/>
                <a:ea typeface="Arial"/>
                <a:cs typeface="Arial"/>
                <a:sym typeface="Arial"/>
              </a:rPr>
              <a:t>Nowadays traffic congestion in big cities is getting worse, which leads to many problems.</a:t>
            </a:r>
            <a:endParaRPr b="0" i="0" sz="2400" u="none" cap="none" strike="noStrike">
              <a:solidFill>
                <a:schemeClr val="dk2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22" name="Google Shape;122;p5"/>
          <p:cNvSpPr txBox="1"/>
          <p:nvPr/>
        </p:nvSpPr>
        <p:spPr>
          <a:xfrm>
            <a:off x="526562" y="1766443"/>
            <a:ext cx="4526606" cy="52322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tr-TR" sz="2800" u="none" cap="none" strike="noStrike">
                <a:solidFill>
                  <a:srgbClr val="FF0000"/>
                </a:solidFill>
                <a:latin typeface="Gill Sans"/>
                <a:ea typeface="Gill Sans"/>
                <a:cs typeface="Gill Sans"/>
                <a:sym typeface="Gill Sans"/>
              </a:rPr>
              <a:t>Step 1: Introduction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5"/>
          <p:cNvSpPr txBox="1"/>
          <p:nvPr/>
        </p:nvSpPr>
        <p:spPr>
          <a:xfrm>
            <a:off x="526562" y="3441873"/>
            <a:ext cx="4526605" cy="830997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tr-TR" sz="2400" u="none" cap="none" strike="noStrike">
                <a:solidFill>
                  <a:srgbClr val="00B050"/>
                </a:solidFill>
                <a:latin typeface="Gill Sans"/>
                <a:ea typeface="Gill Sans"/>
                <a:cs typeface="Gill Sans"/>
                <a:sym typeface="Gill Sans"/>
              </a:rPr>
              <a:t>Step 2:  Solution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tr-TR" sz="2400" u="none" cap="none" strike="noStrike">
                <a:solidFill>
                  <a:srgbClr val="00B050"/>
                </a:solidFill>
                <a:latin typeface="Gill Sans"/>
                <a:ea typeface="Gill Sans"/>
                <a:cs typeface="Gill Sans"/>
                <a:sym typeface="Gill Sans"/>
              </a:rPr>
              <a:t>	Advantage / Disadvantage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" name="Google Shape;124;p5"/>
          <p:cNvSpPr txBox="1"/>
          <p:nvPr/>
        </p:nvSpPr>
        <p:spPr>
          <a:xfrm>
            <a:off x="526562" y="5399333"/>
            <a:ext cx="4526606" cy="461665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tr-TR" sz="2400" u="none" cap="none" strike="noStrike">
                <a:solidFill>
                  <a:srgbClr val="0070C0"/>
                </a:solidFill>
                <a:latin typeface="Gill Sans"/>
                <a:ea typeface="Gill Sans"/>
                <a:cs typeface="Gill Sans"/>
                <a:sym typeface="Gill Sans"/>
              </a:rPr>
              <a:t>Step 3: Conclusion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5" name="Google Shape;125;p5"/>
          <p:cNvSpPr txBox="1"/>
          <p:nvPr/>
        </p:nvSpPr>
        <p:spPr>
          <a:xfrm>
            <a:off x="7371553" y="1640177"/>
            <a:ext cx="4293885" cy="40011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tr-TR" sz="20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Introduce the problem.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" name="Google Shape;126;p5"/>
          <p:cNvSpPr txBox="1"/>
          <p:nvPr/>
        </p:nvSpPr>
        <p:spPr>
          <a:xfrm>
            <a:off x="7371552" y="2245022"/>
            <a:ext cx="4293885" cy="369332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tr-TR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Talk about the possible causes.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p5"/>
          <p:cNvSpPr txBox="1"/>
          <p:nvPr/>
        </p:nvSpPr>
        <p:spPr>
          <a:xfrm>
            <a:off x="7371554" y="3441873"/>
            <a:ext cx="4293883" cy="369332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tr-TR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Talk about the solution you have chosen.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" name="Google Shape;128;p5"/>
          <p:cNvSpPr txBox="1"/>
          <p:nvPr/>
        </p:nvSpPr>
        <p:spPr>
          <a:xfrm>
            <a:off x="7371554" y="3990717"/>
            <a:ext cx="4293883" cy="646331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tr-TR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Give one advantage / disadvantage of your solution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9" name="Google Shape;129;p5"/>
          <p:cNvSpPr txBox="1"/>
          <p:nvPr/>
        </p:nvSpPr>
        <p:spPr>
          <a:xfrm>
            <a:off x="7371554" y="5377767"/>
            <a:ext cx="4293883" cy="646331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tr-TR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Wrap up what you have talked and make a conclusion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0" name="Google Shape;130;p5"/>
          <p:cNvSpPr/>
          <p:nvPr/>
        </p:nvSpPr>
        <p:spPr>
          <a:xfrm>
            <a:off x="5672988" y="1679563"/>
            <a:ext cx="855785" cy="359456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 cap="flat" cmpd="sng" w="127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31" name="Google Shape;131;p5"/>
          <p:cNvSpPr/>
          <p:nvPr/>
        </p:nvSpPr>
        <p:spPr>
          <a:xfrm>
            <a:off x="5665176" y="2268984"/>
            <a:ext cx="855785" cy="359456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 cap="flat" cmpd="sng" w="127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32" name="Google Shape;132;p5"/>
          <p:cNvSpPr/>
          <p:nvPr/>
        </p:nvSpPr>
        <p:spPr>
          <a:xfrm>
            <a:off x="5665175" y="3484859"/>
            <a:ext cx="855785" cy="359456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92D050"/>
          </a:solidFill>
          <a:ln cap="flat" cmpd="sng" w="12700">
            <a:solidFill>
              <a:srgbClr val="92D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33" name="Google Shape;133;p5"/>
          <p:cNvSpPr/>
          <p:nvPr/>
        </p:nvSpPr>
        <p:spPr>
          <a:xfrm>
            <a:off x="5672988" y="4010071"/>
            <a:ext cx="855785" cy="359456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92D050"/>
          </a:solidFill>
          <a:ln cap="flat" cmpd="sng" w="12700">
            <a:solidFill>
              <a:srgbClr val="92D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34" name="Google Shape;134;p5"/>
          <p:cNvSpPr/>
          <p:nvPr/>
        </p:nvSpPr>
        <p:spPr>
          <a:xfrm>
            <a:off x="5672988" y="5450438"/>
            <a:ext cx="855785" cy="359456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00B0F0"/>
          </a:solidFill>
          <a:ln cap="flat" cmpd="sng" w="12700">
            <a:solidFill>
              <a:srgbClr val="00B0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2"/>
          <p:cNvSpPr txBox="1"/>
          <p:nvPr>
            <p:ph type="title"/>
          </p:nvPr>
        </p:nvSpPr>
        <p:spPr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cap="sq" cmpd="sng" w="31750">
            <a:solidFill>
              <a:srgbClr val="404040"/>
            </a:solidFill>
            <a:prstDash val="solid"/>
            <a:miter lim="80"/>
            <a:headEnd len="sm" w="sm" type="none"/>
            <a:tailEnd len="sm" w="sm" type="none"/>
          </a:ln>
        </p:spPr>
        <p:txBody>
          <a:bodyPr anchorCtr="0" anchor="ctr" bIns="182875" lIns="182875" spcFirstLastPara="1" rIns="182875" wrap="square" tIns="182875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800"/>
              <a:buNone/>
            </a:pPr>
            <a:r>
              <a:rPr lang="tr-TR"/>
              <a:t>SET 2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2F2F2"/>
        </a:solidFill>
      </p:bgPr>
    </p:bg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3"/>
          <p:cNvSpPr txBox="1"/>
          <p:nvPr>
            <p:ph type="title"/>
          </p:nvPr>
        </p:nvSpPr>
        <p:spPr>
          <a:xfrm>
            <a:off x="2231135" y="1920240"/>
            <a:ext cx="7729728" cy="1188720"/>
          </a:xfrm>
          <a:prstGeom prst="rect">
            <a:avLst/>
          </a:prstGeom>
          <a:solidFill>
            <a:srgbClr val="FFFFFF"/>
          </a:solidFill>
          <a:ln cap="sq" cmpd="sng" w="31750">
            <a:solidFill>
              <a:srgbClr val="404040"/>
            </a:solidFill>
            <a:prstDash val="solid"/>
            <a:miter lim="80"/>
            <a:headEnd len="sm" w="sm" type="none"/>
            <a:tailEnd len="sm" w="sm" type="none"/>
          </a:ln>
        </p:spPr>
        <p:txBody>
          <a:bodyPr anchorCtr="0" anchor="ctr" bIns="182875" lIns="182875" spcFirstLastPara="1" rIns="182875" wrap="square" tIns="182875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6000"/>
              <a:buFont typeface="Gill Sans"/>
              <a:buNone/>
            </a:pPr>
            <a:r>
              <a:rPr b="1" lang="tr-TR" sz="6000"/>
              <a:t>TASK 1</a:t>
            </a:r>
            <a:endParaRPr/>
          </a:p>
        </p:txBody>
      </p:sp>
      <p:sp>
        <p:nvSpPr>
          <p:cNvPr id="145" name="Google Shape;145;p23"/>
          <p:cNvSpPr txBox="1"/>
          <p:nvPr/>
        </p:nvSpPr>
        <p:spPr>
          <a:xfrm>
            <a:off x="2878425" y="3749040"/>
            <a:ext cx="6435149" cy="1188720"/>
          </a:xfrm>
          <a:prstGeom prst="rect">
            <a:avLst/>
          </a:prstGeom>
          <a:solidFill>
            <a:srgbClr val="FFFFFF"/>
          </a:solidFill>
          <a:ln cap="sq" cmpd="sng" w="31750">
            <a:solidFill>
              <a:srgbClr val="404040"/>
            </a:solidFill>
            <a:prstDash val="solid"/>
            <a:miter lim="80"/>
            <a:headEnd len="sm" w="sm" type="none"/>
            <a:tailEnd len="sm" w="sm" type="none"/>
          </a:ln>
        </p:spPr>
        <p:txBody>
          <a:bodyPr anchorCtr="0" anchor="ctr" bIns="182875" lIns="182875" spcFirstLastPara="1" rIns="182875" wrap="square" tIns="182875">
            <a:norm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800"/>
              <a:buFont typeface="Gill Sans"/>
              <a:buNone/>
            </a:pPr>
            <a:r>
              <a:rPr b="1" i="0" lang="tr-TR" sz="4800" u="none" cap="none" strike="noStrike">
                <a:solidFill>
                  <a:srgbClr val="262626"/>
                </a:solidFill>
                <a:latin typeface="Gill Sans"/>
                <a:ea typeface="Gill Sans"/>
                <a:cs typeface="Gill Sans"/>
                <a:sym typeface="Gill Sans"/>
              </a:rPr>
              <a:t>DISCUSSION</a:t>
            </a:r>
            <a:endParaRPr b="1" i="0" sz="6000" u="none" cap="none" strike="noStrike">
              <a:solidFill>
                <a:srgbClr val="262626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3"/>
          <p:cNvSpPr txBox="1"/>
          <p:nvPr/>
        </p:nvSpPr>
        <p:spPr>
          <a:xfrm>
            <a:off x="2253092" y="3429000"/>
            <a:ext cx="8062548" cy="1609593"/>
          </a:xfrm>
          <a:prstGeom prst="rect">
            <a:avLst/>
          </a:prstGeom>
          <a:solidFill>
            <a:srgbClr val="FFFFFF"/>
          </a:solidFill>
          <a:ln cap="sq" cmpd="sng" w="38100">
            <a:solidFill>
              <a:srgbClr val="404040"/>
            </a:solidFill>
            <a:prstDash val="solid"/>
            <a:miter lim="80"/>
            <a:headEnd len="sm" w="sm" type="none"/>
            <a:tailEnd len="sm" w="sm" type="none"/>
          </a:ln>
        </p:spPr>
        <p:txBody>
          <a:bodyPr anchorCtr="1" anchor="ctr" bIns="182875" lIns="274300" spcFirstLastPara="1" rIns="274300" wrap="square" tIns="182875">
            <a:norm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Gill Sans"/>
              <a:buNone/>
            </a:pPr>
            <a:r>
              <a:rPr b="0" i="0" lang="tr-TR" sz="2800" u="none" cap="none" strike="noStrik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rPr>
              <a:t>Please discuss the following statement by giving</a:t>
            </a:r>
            <a:r>
              <a:rPr b="0" i="0" lang="tr-TR" sz="2800" u="sng" cap="none" strike="noStrik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rPr>
              <a:t> for </a:t>
            </a:r>
            <a:r>
              <a:rPr b="1" i="0" lang="tr-TR" sz="2800" u="none" cap="none" strike="noStrik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rPr>
              <a:t>OR</a:t>
            </a:r>
            <a:r>
              <a:rPr b="0" i="0" lang="tr-TR" sz="2800" u="none" cap="none" strike="noStrik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rPr>
              <a:t> </a:t>
            </a:r>
            <a:r>
              <a:rPr b="0" i="0" lang="tr-TR" sz="2800" u="sng" cap="none" strike="noStrik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rPr>
              <a:t>against</a:t>
            </a:r>
            <a:r>
              <a:rPr b="0" i="0" lang="tr-TR" sz="2800" u="none" cap="none" strike="noStrike">
                <a:solidFill>
                  <a:schemeClr val="dk2"/>
                </a:solidFill>
                <a:latin typeface="Gill Sans"/>
                <a:ea typeface="Gill Sans"/>
                <a:cs typeface="Gill Sans"/>
                <a:sym typeface="Gill Sans"/>
              </a:rPr>
              <a:t> arguments.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400"/>
              <a:buFont typeface="Gill Sans"/>
              <a:buNone/>
            </a:pPr>
            <a:r>
              <a:t/>
            </a:r>
            <a:endParaRPr b="0" i="0" sz="2400" u="none" cap="none" strike="noStrike">
              <a:solidFill>
                <a:schemeClr val="dk2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51" name="Google Shape;151;p3"/>
          <p:cNvSpPr txBox="1"/>
          <p:nvPr/>
        </p:nvSpPr>
        <p:spPr>
          <a:xfrm>
            <a:off x="792104" y="1260230"/>
            <a:ext cx="10984523" cy="1060939"/>
          </a:xfrm>
          <a:prstGeom prst="rect">
            <a:avLst/>
          </a:prstGeom>
          <a:solidFill>
            <a:srgbClr val="FFFFFF"/>
          </a:solidFill>
          <a:ln cap="sq" cmpd="sng" w="38100">
            <a:solidFill>
              <a:srgbClr val="404040"/>
            </a:solidFill>
            <a:prstDash val="solid"/>
            <a:miter lim="80"/>
            <a:headEnd len="sm" w="sm" type="none"/>
            <a:tailEnd len="sm" w="sm" type="none"/>
          </a:ln>
        </p:spPr>
        <p:txBody>
          <a:bodyPr anchorCtr="1" anchor="ctr" bIns="182875" lIns="274300" spcFirstLastPara="1" rIns="274300" wrap="square" tIns="182875">
            <a:norm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74151"/>
              </a:buClr>
              <a:buSzPts val="2400"/>
              <a:buFont typeface="Gill Sans"/>
              <a:buNone/>
            </a:pPr>
            <a:r>
              <a:rPr b="0" i="0" lang="tr-TR" sz="2400" u="none" cap="none" strike="noStrike">
                <a:solidFill>
                  <a:srgbClr val="374151"/>
                </a:solidFill>
                <a:latin typeface="Gill Sans"/>
                <a:ea typeface="Gill Sans"/>
                <a:cs typeface="Gill Sans"/>
                <a:sym typeface="Gill Sans"/>
              </a:rPr>
              <a:t>WORKING FROM HOME IS BETTER THAN WORKING IN AN OFFICE.</a:t>
            </a:r>
            <a:endParaRPr b="0" i="0" sz="2400" u="none" cap="none" strike="noStrike">
              <a:solidFill>
                <a:schemeClr val="dk2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4"/>
          <p:cNvSpPr txBox="1"/>
          <p:nvPr>
            <p:ph type="title"/>
          </p:nvPr>
        </p:nvSpPr>
        <p:spPr>
          <a:xfrm>
            <a:off x="2231135" y="1920240"/>
            <a:ext cx="7729728" cy="1188720"/>
          </a:xfrm>
          <a:prstGeom prst="rect">
            <a:avLst/>
          </a:prstGeom>
          <a:solidFill>
            <a:srgbClr val="FFFFFF"/>
          </a:solidFill>
          <a:ln cap="sq" cmpd="sng" w="31750">
            <a:solidFill>
              <a:srgbClr val="404040"/>
            </a:solidFill>
            <a:prstDash val="solid"/>
            <a:miter lim="80"/>
            <a:headEnd len="sm" w="sm" type="none"/>
            <a:tailEnd len="sm" w="sm" type="none"/>
          </a:ln>
        </p:spPr>
        <p:txBody>
          <a:bodyPr anchorCtr="0" anchor="ctr" bIns="182875" lIns="182875" spcFirstLastPara="1" rIns="182875" wrap="square" tIns="182875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6000"/>
              <a:buFont typeface="Gill Sans"/>
              <a:buNone/>
            </a:pPr>
            <a:r>
              <a:rPr b="1" lang="tr-TR" sz="6000"/>
              <a:t>TASK 2</a:t>
            </a:r>
            <a:endParaRPr/>
          </a:p>
        </p:txBody>
      </p:sp>
      <p:sp>
        <p:nvSpPr>
          <p:cNvPr id="157" name="Google Shape;157;p4"/>
          <p:cNvSpPr txBox="1"/>
          <p:nvPr/>
        </p:nvSpPr>
        <p:spPr>
          <a:xfrm>
            <a:off x="2740473" y="3749041"/>
            <a:ext cx="6711051" cy="1188720"/>
          </a:xfrm>
          <a:prstGeom prst="rect">
            <a:avLst/>
          </a:prstGeom>
          <a:solidFill>
            <a:srgbClr val="FFFFFF"/>
          </a:solidFill>
          <a:ln cap="sq" cmpd="sng" w="31750">
            <a:solidFill>
              <a:srgbClr val="404040"/>
            </a:solidFill>
            <a:prstDash val="solid"/>
            <a:miter lim="80"/>
            <a:headEnd len="sm" w="sm" type="none"/>
            <a:tailEnd len="sm" w="sm" type="none"/>
          </a:ln>
        </p:spPr>
        <p:txBody>
          <a:bodyPr anchorCtr="0" anchor="ctr" bIns="182875" lIns="182875" spcFirstLastPara="1" rIns="182875" wrap="square" tIns="182875">
            <a:normAutofit fontScale="92500"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ct val="100000"/>
              <a:buFont typeface="Gill Sans"/>
              <a:buNone/>
            </a:pPr>
            <a:r>
              <a:rPr b="1" i="0" lang="tr-TR" sz="4800" u="none" cap="none" strike="noStrike">
                <a:solidFill>
                  <a:srgbClr val="262626"/>
                </a:solidFill>
                <a:latin typeface="Gill Sans"/>
                <a:ea typeface="Gill Sans"/>
                <a:cs typeface="Gill Sans"/>
                <a:sym typeface="Gill Sans"/>
              </a:rPr>
              <a:t>PROBLEM-SOLUTION</a:t>
            </a:r>
            <a:endParaRPr b="1" i="0" sz="6000" u="none" cap="none" strike="noStrike">
              <a:solidFill>
                <a:srgbClr val="262626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4"/>
          <p:cNvSpPr txBox="1"/>
          <p:nvPr/>
        </p:nvSpPr>
        <p:spPr>
          <a:xfrm>
            <a:off x="1465533" y="337480"/>
            <a:ext cx="9924000" cy="8310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tr-TR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extLst>
                  <a:ext uri="http://customooxmlschemas.google.com/">
                    <go:slidesCustomData xmlns:go="http://customooxmlschemas.google.com/" textRoundtripDataId="0"/>
                  </a:ext>
                </a:extLst>
              </a:rPr>
              <a:t>Many university students experience high levels of stress</a:t>
            </a:r>
            <a:r>
              <a:rPr lang="tr-TR" sz="2400"/>
              <a:t> because of many reasons.</a:t>
            </a:r>
            <a:endParaRPr b="0" i="0" sz="2400" u="none" cap="none" strike="noStrike">
              <a:solidFill>
                <a:schemeClr val="dk2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63" name="Google Shape;163;p24"/>
          <p:cNvSpPr txBox="1"/>
          <p:nvPr/>
        </p:nvSpPr>
        <p:spPr>
          <a:xfrm>
            <a:off x="526562" y="1766443"/>
            <a:ext cx="4526606" cy="52322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tr-TR" sz="2800" u="none" cap="none" strike="noStrike">
                <a:solidFill>
                  <a:srgbClr val="FF0000"/>
                </a:solidFill>
                <a:latin typeface="Gill Sans"/>
                <a:ea typeface="Gill Sans"/>
                <a:cs typeface="Gill Sans"/>
                <a:sym typeface="Gill Sans"/>
              </a:rPr>
              <a:t>Step 1: Introduction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4" name="Google Shape;164;p24"/>
          <p:cNvSpPr txBox="1"/>
          <p:nvPr/>
        </p:nvSpPr>
        <p:spPr>
          <a:xfrm>
            <a:off x="526562" y="3441873"/>
            <a:ext cx="4526605" cy="830997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tr-TR" sz="2400" u="none" cap="none" strike="noStrike">
                <a:solidFill>
                  <a:srgbClr val="00B050"/>
                </a:solidFill>
                <a:latin typeface="Gill Sans"/>
                <a:ea typeface="Gill Sans"/>
                <a:cs typeface="Gill Sans"/>
                <a:sym typeface="Gill Sans"/>
              </a:rPr>
              <a:t>Step 2:  Solution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tr-TR" sz="2400" u="none" cap="none" strike="noStrike">
                <a:solidFill>
                  <a:srgbClr val="00B050"/>
                </a:solidFill>
                <a:latin typeface="Gill Sans"/>
                <a:ea typeface="Gill Sans"/>
                <a:cs typeface="Gill Sans"/>
                <a:sym typeface="Gill Sans"/>
              </a:rPr>
              <a:t>	Advantage / Disadvantage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5" name="Google Shape;165;p24"/>
          <p:cNvSpPr txBox="1"/>
          <p:nvPr/>
        </p:nvSpPr>
        <p:spPr>
          <a:xfrm>
            <a:off x="526562" y="5399333"/>
            <a:ext cx="4526606" cy="461665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tr-TR" sz="2400" u="none" cap="none" strike="noStrike">
                <a:solidFill>
                  <a:srgbClr val="0070C0"/>
                </a:solidFill>
                <a:latin typeface="Gill Sans"/>
                <a:ea typeface="Gill Sans"/>
                <a:cs typeface="Gill Sans"/>
                <a:sym typeface="Gill Sans"/>
              </a:rPr>
              <a:t>Step 3: Conclusion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6" name="Google Shape;166;p24"/>
          <p:cNvSpPr txBox="1"/>
          <p:nvPr/>
        </p:nvSpPr>
        <p:spPr>
          <a:xfrm>
            <a:off x="7371553" y="1640177"/>
            <a:ext cx="4293885" cy="40011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tr-TR" sz="20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Introduce the problem.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7" name="Google Shape;167;p24"/>
          <p:cNvSpPr txBox="1"/>
          <p:nvPr/>
        </p:nvSpPr>
        <p:spPr>
          <a:xfrm>
            <a:off x="7371552" y="2245022"/>
            <a:ext cx="4293885" cy="369332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tr-TR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Talk about the possible causes.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8" name="Google Shape;168;p24"/>
          <p:cNvSpPr txBox="1"/>
          <p:nvPr/>
        </p:nvSpPr>
        <p:spPr>
          <a:xfrm>
            <a:off x="7371554" y="3441873"/>
            <a:ext cx="4293883" cy="369332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tr-TR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Talk about the solution you have chosen.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9" name="Google Shape;169;p24"/>
          <p:cNvSpPr txBox="1"/>
          <p:nvPr/>
        </p:nvSpPr>
        <p:spPr>
          <a:xfrm>
            <a:off x="7371554" y="3990717"/>
            <a:ext cx="4293883" cy="646331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tr-TR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Give one advantage / disadvantage of your solution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0" name="Google Shape;170;p24"/>
          <p:cNvSpPr txBox="1"/>
          <p:nvPr/>
        </p:nvSpPr>
        <p:spPr>
          <a:xfrm>
            <a:off x="7371554" y="5377767"/>
            <a:ext cx="4293883" cy="646331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tr-TR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Wrap up what you have talked and make a conclusion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1" name="Google Shape;171;p24"/>
          <p:cNvSpPr/>
          <p:nvPr/>
        </p:nvSpPr>
        <p:spPr>
          <a:xfrm>
            <a:off x="5672988" y="1679563"/>
            <a:ext cx="855785" cy="359456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 cap="flat" cmpd="sng" w="127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72" name="Google Shape;172;p24"/>
          <p:cNvSpPr/>
          <p:nvPr/>
        </p:nvSpPr>
        <p:spPr>
          <a:xfrm>
            <a:off x="5665176" y="2268984"/>
            <a:ext cx="855785" cy="359456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 cap="flat" cmpd="sng" w="127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73" name="Google Shape;173;p24"/>
          <p:cNvSpPr/>
          <p:nvPr/>
        </p:nvSpPr>
        <p:spPr>
          <a:xfrm>
            <a:off x="5665175" y="3484859"/>
            <a:ext cx="855785" cy="359456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92D050"/>
          </a:solidFill>
          <a:ln cap="flat" cmpd="sng" w="12700">
            <a:solidFill>
              <a:srgbClr val="92D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74" name="Google Shape;174;p24"/>
          <p:cNvSpPr/>
          <p:nvPr/>
        </p:nvSpPr>
        <p:spPr>
          <a:xfrm>
            <a:off x="5672988" y="4010071"/>
            <a:ext cx="855785" cy="359456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92D050"/>
          </a:solidFill>
          <a:ln cap="flat" cmpd="sng" w="12700">
            <a:solidFill>
              <a:srgbClr val="92D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75" name="Google Shape;175;p24"/>
          <p:cNvSpPr/>
          <p:nvPr/>
        </p:nvSpPr>
        <p:spPr>
          <a:xfrm>
            <a:off x="5672988" y="5450438"/>
            <a:ext cx="855785" cy="359456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00B0F0"/>
          </a:solidFill>
          <a:ln cap="flat" cmpd="sng" w="12700">
            <a:solidFill>
              <a:srgbClr val="00B0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Paket">
  <a:themeElements>
    <a:clrScheme name="Paket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Paket">
  <a:themeElements>
    <a:clrScheme name="Paket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2022-08-10T12:08:22Z</dcterms:created>
  <dc:creator>Deniz GÖKSU ATMACA</dc:creator>
</cp:coreProperties>
</file>